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511" y="2447500"/>
            <a:ext cx="84353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/>
              <a:t>الفصل الخامس : تصميم وتنفيذ البحوث التجريبية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9602" y="2173180"/>
            <a:ext cx="763221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800" dirty="0"/>
              <a:t>اولا : المنهج التجريبى </a:t>
            </a:r>
            <a:endParaRPr lang="ar-EG" sz="4800" dirty="0" smtClean="0"/>
          </a:p>
          <a:p>
            <a:pPr algn="r"/>
            <a:r>
              <a:rPr lang="ar-EG" sz="4800" dirty="0"/>
              <a:t>1-دعائم المنهج </a:t>
            </a:r>
            <a:r>
              <a:rPr lang="ar-EG" sz="4800" dirty="0" smtClean="0"/>
              <a:t>التجريبى</a:t>
            </a:r>
          </a:p>
          <a:p>
            <a:pPr algn="r"/>
            <a:r>
              <a:rPr lang="ar-EG" sz="4800" dirty="0"/>
              <a:t>2-طرق التحقق من الفروض </a:t>
            </a:r>
            <a:r>
              <a:rPr lang="ar-EG" sz="4800" dirty="0" smtClean="0"/>
              <a:t>التجريبية</a:t>
            </a:r>
          </a:p>
          <a:p>
            <a:pPr algn="r"/>
            <a:r>
              <a:rPr lang="ar-EG" sz="4800" dirty="0"/>
              <a:t>3-انواع التصميم التجريبى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8281" y="670951"/>
            <a:ext cx="5415265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000" dirty="0"/>
              <a:t>ثانيا : </a:t>
            </a:r>
            <a:r>
              <a:rPr lang="ar-EG" sz="4000" dirty="0" smtClean="0"/>
              <a:t>الملاحظة</a:t>
            </a:r>
          </a:p>
          <a:p>
            <a:pPr algn="r"/>
            <a:r>
              <a:rPr lang="ar-EG" sz="4000" dirty="0"/>
              <a:t>1-تعريف </a:t>
            </a:r>
            <a:r>
              <a:rPr lang="ar-EG" sz="4000" dirty="0" smtClean="0"/>
              <a:t>الملاحظة</a:t>
            </a:r>
          </a:p>
          <a:p>
            <a:pPr algn="r"/>
            <a:r>
              <a:rPr lang="ar-EG" sz="4000" dirty="0"/>
              <a:t>2-مزايا الملاحظة وعيوبها </a:t>
            </a:r>
            <a:endParaRPr lang="ar-EG" sz="4000" dirty="0" smtClean="0"/>
          </a:p>
          <a:p>
            <a:pPr algn="r"/>
            <a:r>
              <a:rPr lang="ar-EG" sz="4000" dirty="0"/>
              <a:t>3-محتويات الملاحظة </a:t>
            </a:r>
            <a:endParaRPr lang="ar-EG" sz="4000" dirty="0" smtClean="0"/>
          </a:p>
          <a:p>
            <a:pPr algn="r"/>
            <a:r>
              <a:rPr lang="ar-EG" sz="4000" dirty="0"/>
              <a:t>4-انواع الملاحظة </a:t>
            </a:r>
            <a:endParaRPr lang="ar-EG" sz="4000" dirty="0" smtClean="0"/>
          </a:p>
          <a:p>
            <a:pPr algn="r"/>
            <a:r>
              <a:rPr lang="ar-EG" sz="4000" dirty="0"/>
              <a:t>5- وسائل الملاحظة الميدانية </a:t>
            </a:r>
            <a:endParaRPr lang="ar-EG" sz="4000" dirty="0" smtClean="0"/>
          </a:p>
          <a:p>
            <a:pPr algn="r"/>
            <a:r>
              <a:rPr lang="ar-EG" sz="4000" dirty="0"/>
              <a:t>6-تسجيل المشاهدات </a:t>
            </a:r>
            <a:endParaRPr lang="ar-EG" sz="4000" dirty="0" smtClean="0"/>
          </a:p>
          <a:p>
            <a:pPr algn="r"/>
            <a:r>
              <a:rPr lang="ar-EG" sz="4000" dirty="0"/>
              <a:t>7-تدريب الملاحظين واختيارهم </a:t>
            </a:r>
            <a:endParaRPr lang="ar-EG" sz="4000" dirty="0" smtClean="0"/>
          </a:p>
          <a:p>
            <a:pPr algn="r"/>
            <a:r>
              <a:rPr lang="ar-EG" sz="4000" dirty="0"/>
              <a:t>8-ثبات الملاحظة وصدقها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591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8</cp:revision>
  <dcterms:created xsi:type="dcterms:W3CDTF">2020-10-17T16:02:28Z</dcterms:created>
  <dcterms:modified xsi:type="dcterms:W3CDTF">2020-10-17T17:34:06Z</dcterms:modified>
</cp:coreProperties>
</file>